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70" r:id="rId8"/>
    <p:sldId id="275" r:id="rId9"/>
    <p:sldId id="272" r:id="rId10"/>
    <p:sldId id="273" r:id="rId11"/>
    <p:sldId id="274" r:id="rId12"/>
    <p:sldId id="263" r:id="rId13"/>
    <p:sldId id="265" r:id="rId14"/>
    <p:sldId id="266" r:id="rId15"/>
    <p:sldId id="267" r:id="rId16"/>
    <p:sldId id="268" r:id="rId17"/>
    <p:sldId id="269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3429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Основная образовательная программа дошкольного образования </a:t>
            </a:r>
            <a:b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муниципального автономного дошкольного образовательного учреждения «Детский сад №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373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комбинированного вида» Приволжского района г.Казани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714883"/>
            <a:ext cx="7772400" cy="9642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15005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Основная образовательная программа МАДОУ «Детский сад №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373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комбинированного вида» Приволжского района г. Казани разработана в соответствии с основными нормативно-правовыми документами по дошкольному воспитанию: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«Конституция Российской Федерации»;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 Федеральный закон от 29.12.2012  № 273-ФЗ  «Об образовании в Российской Федерации»;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Закон Республики Татарстан «Об образовании»;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Федеральный государственный образовательный стандарт дошкольного образования (Утвержден приказом Министерства образования и науки Российской Федерации от 17 октября 2013 г. N 1155);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«Порядок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образования» (приказ Министерства образования и науки РФ от 30 августа 2013 года №1014 г. Москва);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Закон РТ от 08.07.1992 №1560-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XII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«О государственных языках Республики Татарстан и других языках в Республике Татарстан» (в ред.Законов РТ от 28.07.2004 №44-ЗРТ, от 03.12.2009 № 54-ЗРТ, от 03.03.2012 № 16-ЗРТ, от 12.06.2014 № 53-ЗРТ);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Санитарно-эпидемиологические требования к устройству, содержанию и организации режима работы дошкольных образовательных организаций» (Утверждены постановлением Главного государственного санитарного врача Российской  от 15 мая 2013 года №26  «Об утверждении САНПИН» 2.4.3049-13)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Устав МАДОУ «Детский сад 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373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комбинированного вида» Приволжского района г. Казани</a:t>
            </a:r>
          </a:p>
          <a:p>
            <a:pPr>
              <a:buNone/>
            </a:pPr>
            <a:r>
              <a:rPr lang="ru-RU" sz="1800" dirty="0" smtClean="0"/>
              <a:t> </a:t>
            </a:r>
          </a:p>
          <a:p>
            <a:pPr>
              <a:buNone/>
            </a:pPr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3643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Основная образовательная программа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обеспечивает построение целостного педагогического процесса, направленного на полноценное всестороннее развитие ребенка - физическое, социально-коммуникативное, познавательное, речевое, художественно-эстетическое – во взаимосвязи, охватывает все основные моменты жизнедеятельности детей (обучение и воспитание) с учетом приоритетности видов детской деятельности в каждой возрастной группе. Образовательная программа реализовывается не только в процессе непосредственно образовательной деятельности, но и в ходе режимных моментов.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36437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Основной целью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образовательной 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рограммы является обеспечение развития личности детей дошкольного возраста в различных видах общения и деятельности с учетом их возрастных, индивидуальных психологических и физиологических особенностей с учетом региональных и национальных особенностей Республики Татарстан.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07249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Достижение поставленной цели предусматривает </a:t>
            </a:r>
          </a:p>
          <a:p>
            <a:pPr algn="ctr"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решение следующих задач: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охраны и укрепления физического и психического здоровья детей, в том числе их эмоционального благополучия;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обеспечения равных возможностей для полноценного развития каждого ребенка в период дошкольного детства независимо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места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жительства, пола, нации, языка, социального статуса, психофизиологических и других особенностей (в том числе ограниченных возможностей здоровья);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обеспечения преемственности целей, задач и содержания образования, реализуемых в рамках образовательных программ различных уровней (далее - преемственность основных образовательных программ дошкольного и начального общего образования);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создания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ребенка как субъекта отношений с самим собой, другими детьми, взрослыми и миром;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объединения обучения и воспитания в целостный образовательный процесс на основе духовно-нравственных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ценностей и принятых в обществе правил и норм поведения в интересах человека, семьи, общества;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36437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учетом образовательных потребностей, способностей и состояния здоровья детей;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8)формирования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социокультурной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среды, соответствующей возрастным, индивидуальным, психологическим и физиологическим особенностям детей;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9) обеспечения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10) обеспечение общего развития дошкольников с нарушениями речи,  коррекции их психофизического развития, социальной  адаптации;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11) формирование и развитие личности ребёнка с учётом климатических,     национально-культурных, демографических, социально-экономических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условий Республики Татарстан;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12)создание национального культурного пространства для всестороннего развития и обогащения посредством приобщения к истокам национальной культуры народов, населяющих Республику Татарстан;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13)создание языковой среды, обеспечивающей формирование у детей интереса к изучению двух государственных языков Республики Татарстан, развитие первоначальных умений и навыков практического владения татарским и русским языком в устной форме.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36437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Принципы и подходы к формированию Программы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полноценное проживание ребенком всех этапов детства (младенческого, раннего и дошкольного возраста), обогащение (амплификация) детского развития;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построение образовательной деятельности на основе индивидуальных особенностей каждого ребенка, при котором сам ребенок становится активным в выборе содержания своего образования, становится субъектом образования (далее - индивидуализация дошкольного образования);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содействие и сотрудничество детей и взрослых, признание ребенка полноценным участником (субъектом) образовательных отношений;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поддержка инициативы детей в различных видах деятельности;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сотрудничество Организации с семьей;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приобщение детей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социокультурным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нормам, традициям семьи, общества и государства;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 формирование познавательных интересов и познавательных действий ребенка в различных видах деятельности;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8) возрастная адекватность дошкольного образования (соответствие условий, требований, методов возрасту и особенностям развития);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9) учет этнокультурной ситуации развития детей.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Согласно ФГОС, результаты должны быть представлены в виде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целевых ориентиров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9989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Планируемые результаты освоения</a:t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основной программы</a:t>
            </a: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435811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Целевые ориентиры образования в младшем  возрасте: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ребенок интересуется окружающими предметами и активно действует с ними; эмоционально вовлечён в действия с игрушками и другими предметами, стремится проявлять настойчивость в достижении результата своих действий;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использует специфические, культурно фиксированные предметные действия, знает назначения бытовых предметов (ложки, расчески, карандаша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умеет пользоваться ими. Владеет простейшими навыками самообслуживания, стремится проявлять самостоятельность в бытовом и игровом поведении;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стремится к общению со взрослыми и активно подражает им в движениях и действиях; появляются игры, в которых ребенок воспроизводит действия взрослого;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проявляет интерес к сверстникам; наблюдает за их действиями и подражает им;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проявляет интерес к стихам, песням и сказкам, рассматриванию картинки, стремится двигаться под музыку; эмоционально откликается на различные произведения культуры и искусства;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 ребенка развита крупная моторика, он стремится осваивать различные виды движения ( бег, лазанье, перешагивание и пр.).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71481"/>
            <a:ext cx="8229600" cy="5214974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Целевые ориентиры на этапе завершения дошкольного образования: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ребенок овладевает основными культурными способами деятельности, проявляет инициативу и самостоятельность в разных видах деятельности – игре, общении, познавательно-исследовательской деятельности, конструировании др.; способен выбирать себе род занятий, участников по совместной деятельности;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ребенок обладает установкой положительного отношения к миру, к разным видам труда, другим людям и самому себе;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 ребенка развито воображение,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ребенок достаточно хорошо владеет устной речью, может выражать свои мысли и желания, использовать речь для выражения своих мыслей, чувств и желаний, построения речевого высказывания в ситуации общения, может выделять звуки в словах; у ребенка складываются предпосылки грамотности;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57868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ребенок способен к волевым усилиям, может следовать социальным нормам поведения и правилам в разных видах 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ребенок проявляет любознательность, задает вопросы взрослыми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 и экспериментировать. Обладает начальными знаниями о себе, о природном и социальном мире, в котором он живет; знаком с произведениями  русской и татарской детской литературы, обладает элементарными представлениями из области живой природы, естествознания, математики, истории и т.п. Способен к принятию собственных решений, опираясь на свои знания и умения в различных видах деятельности;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понимает речь  и употребляет слова на татарском языке в пределах установленной нормы;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проявляет патриотические чувства, ощущает гордость за свою страну и  республики, в которой живёт, ее достижения; имеет представление о ее географическом разнообразии, многонациональности, важнейших исторических событиях.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имеет начальные представления о здоровом образе жизни, ориентируясь на всё ценное, что веками сформировано мудростью и культурой русского и татарского народов.  Воспринимает здоровый образ жизни как ценность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292935"/>
          </a:xfrm>
        </p:spPr>
        <p:txBody>
          <a:bodyPr/>
          <a:lstStyle/>
          <a:p>
            <a:pPr lvl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Описание образовательной деятельности в соответствии</a:t>
            </a:r>
          </a:p>
          <a:p>
            <a:pPr lvl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 направлениями развития ребенка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/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Содержание Программы обеспечивает развитие личности, мотивации и способности детей в различных видах деятельности и охватывает образовательные области: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социально-коммуникативное развитие;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познавательное развитие;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речевое развитие;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художественно-эстетическое развитие;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физическое развитие.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364373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Образовательная область «Социально-коммуникативное развитие»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Социально-коммуникативное развитие направлено на: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усвоение норм и ценностей, принятых в обществе, включая моральные и нравственные ценности;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развитие общения и взаимодействия ребенка со взрослыми и сверстниками;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становление самостоятельности, целенаправленности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формирование позитивных установок к различным видам труда и творчества;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формирование основ безопасного поведения в быту, социуме, природе;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воспитывать у детей чувство любви и привязанности к малой родине, родному дому, проявлением на этой основе ценностных идеалов, гуманных чувств, нравственных отношений к окружающему миру и сверстникам;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расширять словарный запас детей, который используется в различных видах труда; создавать образовательные ситуации, стимулирующие потребность детей в сотрудничестве, в кооперативных действиях со сверстниками во всех видах деятельности.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7"/>
            <a:ext cx="8229600" cy="5286412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Образовательная область «Познавательное развитие»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Познавательное развитие предполагает: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 развитие интересов детей, любознательности и познавательной мотивации;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 формирование познавательных действий, становление сознания;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 развитие воображения и творческой активности;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 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 о малой родине и Отечестве, представлений 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приобщать детей к истории Татарстана, формировать представления о традиционной культуре родного края через ознакомление с природой и социумом;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организовывать различные виды деятельности, естественным образом обеспечивающих речевое общение со взрослыми и сверстниками.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71481"/>
            <a:ext cx="8229600" cy="5214974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Образовательная область «Речевое развитие»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Речевое развитие включает: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 владение речью как средством общения и культуры;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 обогащение активного словаря;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 развитие связной, грамматически правильной диалогической и монологической речи;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 развитие речевого творчества;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 развитие звуковой и интонационной культуры речи, фонематического слуха;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 знакомство с книжной культурой, детской литературой, понимание на слух текстов различных жанров детской литературы;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 формирование звуковой аналитико-синтетической активности как предпосылки обучения грамоте;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развитие речи, мышления; интереса к татарскому языку и желание говорить на нем, через знакомство с культурой русского и татарского народов;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формировать связную речь,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мотивационно-потребностного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компонента речи, формировать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вербализованное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представление об окружающем мире и обобщений в сфере предметного мира.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71481"/>
            <a:ext cx="8229600" cy="5000659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Образовательная область «Художественно-эстетическое развитие»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Художественно-эстетическое развитие предполагает: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развитие предпосылок ценностно-смыслового восприятия и понимания произведений искусства (словесного, музыкального, изобразительного), мира природы;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становление эстетического отношения к окружающему миру;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формирование элементарных представлений о видах искусства;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восприятие музыки, художественной литературы, фольклора;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стимулирование сопереживания персонажам художественных произведений;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реализацию самостоятельной творческой деятельности детей (изобразительной, конструктивно-модельной, музыкальной и др.);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приобщать детей к музыкальному творчеству татарского народа, воспитывать любовь к родной земле через слушание музыки, разучивание песен, хороводов, танцев народов Татарстана;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формировать и развивать коммуникативные навыки в ходе совместных строительно-конструктивных игр, обогащать речь и развивать мышление.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435811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Образовательная область «Физическое развитие»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Физическое развитие включает: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 выполнением основных движений (ходьба, бег, мягкие прыжки, повороты в обе стороны),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формирование начальных представлений о некоторых видах спорта, овладение подвижными играми с правилами;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становление целенаправленности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двигательной сфере;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развивать эмоциональную свободу, физическую выносливость, смекалку, ловкость через традиционные игры и забавы русского и татарского народов;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уточнять и закреплять значения слов, отражающих пространственные отношения, обозначающих названия движений спортивного инвентаря, спортивных игр и т.д.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28671"/>
            <a:ext cx="8229600" cy="485778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обеспечивает максимальную реализацию образовательного потенциала пространства МАДОУ, группы и участка, материалов, оборудования и инвентаря для развития детей дошкольного возраста в соответствии с особенностями каждого возрастного этапа, охраны и укрепления их здоровья, возможность общения и совместной деятельности детей (в том числе детей разного возраста) и взрослых, двигательной активности детей, а также возможности для уединения.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Развивающая предметно-пространственная среда должна обеспечивает реализацию различных образовательных программ; учет национально-культурных, климатических условий, в которых осуществляется образовательная деятельность; учет возрастных особенностей детей.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Развивающей  среды  построена  на  следующих  принципах: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насыщенность;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трансформируемость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полифункциональность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вариативной;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доступность; </a:t>
            </a:r>
          </a:p>
          <a:p>
            <a:pPr lv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безопасной.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pPr lvl="0"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Материально-техническое обеспечение Программы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</TotalTime>
  <Words>1586</Words>
  <Application>Microsoft Office PowerPoint</Application>
  <PresentationFormat>Экран (4:3)</PresentationFormat>
  <Paragraphs>138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Открытая</vt:lpstr>
      <vt:lpstr>Основная образовательная программа дошкольного образования  муниципального автономного дошкольного образовательного учреждения «Детский сад № 373 комбинированного вида» Приволжского района г.Казани</vt:lpstr>
      <vt:lpstr>Слайд 2</vt:lpstr>
      <vt:lpstr>Слайд 3</vt:lpstr>
      <vt:lpstr>Слайд 4</vt:lpstr>
      <vt:lpstr>Слайд 5</vt:lpstr>
      <vt:lpstr>Слайд 6</vt:lpstr>
      <vt:lpstr>Слайд 7</vt:lpstr>
      <vt:lpstr>  Планируемые результаты освоения  основной программы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Материально-техническое обеспечение Программы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Основная образовательная программа дошкольного образования  МАДОУ «Детский сад №242»</dc:title>
  <dc:creator>Марина</dc:creator>
  <cp:lastModifiedBy>МАДОУ № 373</cp:lastModifiedBy>
  <cp:revision>14</cp:revision>
  <dcterms:modified xsi:type="dcterms:W3CDTF">2020-12-16T11:12:58Z</dcterms:modified>
</cp:coreProperties>
</file>